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56" r:id="rId21"/>
    <p:sldId id="275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939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27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5667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69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61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65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84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1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88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2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6965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12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1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9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129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057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24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091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765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111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38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F9D66-4BD4-40C8-B038-D269DAB227FA}" type="datetimeFigureOut">
              <a:rPr lang="zh-TW" altLang="en-US" smtClean="0"/>
              <a:t>2018/11/23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4B802-07B9-4295-BE83-3B29312350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15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4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ãTee ball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348" y="116650"/>
            <a:ext cx="4038600" cy="34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100 meters rac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51" y="3783724"/>
            <a:ext cx="5722736" cy="30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093682" y="6237675"/>
            <a:ext cx="4796506" cy="58477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100 meters race</a:t>
            </a:r>
            <a:r>
              <a:rPr lang="zh-TW" altLang="en-US" sz="3200" b="1" dirty="0" smtClean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百米賽跑</a:t>
            </a:r>
            <a:endParaRPr lang="zh-TW" altLang="en-US" sz="3200" b="1" dirty="0">
              <a:solidFill>
                <a:prstClr val="white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7" name="Picture 8" descr="ç¸éåç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8" y="584775"/>
            <a:ext cx="3613683" cy="269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ç¸éåç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13" y="106981"/>
            <a:ext cx="4226552" cy="34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811464" y="86461"/>
            <a:ext cx="4317207" cy="58477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softball throw</a:t>
            </a:r>
            <a:r>
              <a:rPr lang="zh-TW" altLang="en-US" sz="3200" b="1" dirty="0" smtClean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壘球擲遠</a:t>
            </a:r>
            <a:endParaRPr lang="zh-TW" altLang="en-US" sz="3200" b="1" dirty="0">
              <a:solidFill>
                <a:prstClr val="white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9" name="Picture 12" descr="ãlong jump gifãçåçæå°çµæ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60" y="3561732"/>
            <a:ext cx="4808587" cy="327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464375" y="6236397"/>
            <a:ext cx="2903359" cy="58477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long jump</a:t>
            </a:r>
            <a:r>
              <a:rPr lang="zh-TW" altLang="en-US" sz="3200" b="1" dirty="0" smtClean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跳遠</a:t>
            </a:r>
            <a:endParaRPr lang="zh-TW" altLang="en-US" sz="3200" b="1" dirty="0">
              <a:solidFill>
                <a:prstClr val="white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124872" y="0"/>
            <a:ext cx="3043075" cy="584775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zh-TW" sz="3200" b="1" dirty="0" smtClean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Tee Ball</a:t>
            </a:r>
            <a:r>
              <a:rPr lang="zh-TW" altLang="en-US" sz="3200" b="1" dirty="0" smtClean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樂樂棒</a:t>
            </a:r>
            <a:endParaRPr lang="zh-TW" altLang="en-US" sz="3200" b="1" dirty="0">
              <a:solidFill>
                <a:prstClr val="white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58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1122" y="2074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</a:rPr>
              <a:t>Paparazzi Time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ãcamera 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221828"/>
            <a:ext cx="44958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ãpaparazzi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86" y="1811362"/>
            <a:ext cx="7563838" cy="501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0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0" y="141889"/>
            <a:ext cx="125651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Jolin</a:t>
            </a:r>
            <a:r>
              <a:rPr lang="zh-TW" altLang="en-US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Tsai </a:t>
            </a:r>
            <a:r>
              <a:rPr lang="en-US" altLang="zh-TW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 Jay Chou’s girlfriend before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, but </a:t>
            </a:r>
            <a:r>
              <a:rPr lang="en-US" altLang="zh-TW" sz="6600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Hannah</a:t>
            </a:r>
            <a:r>
              <a:rPr lang="zh-TW" altLang="en-US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altLang="zh-TW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 Jay Chou’s wife now. </a:t>
            </a:r>
            <a:endParaRPr lang="zh-TW" altLang="en-US" sz="6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ãJay and Joli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23" y="3281210"/>
            <a:ext cx="4495784" cy="357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30" y="3267074"/>
            <a:ext cx="3590925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 noGrp="1"/>
          </p:cNvSpPr>
          <p:nvPr>
            <p:ph type="title"/>
          </p:nvPr>
        </p:nvSpPr>
        <p:spPr>
          <a:xfrm>
            <a:off x="233448" y="191482"/>
            <a:ext cx="11792607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latin typeface="Comic Sans MS" panose="030F0702030302020204" pitchFamily="66" charset="0"/>
                <a:ea typeface="微軟正黑體" panose="020B0604030504040204" pitchFamily="34" charset="-120"/>
              </a:rPr>
              <a:t>Selena Gomez</a:t>
            </a:r>
            <a:r>
              <a:rPr lang="zh-TW" altLang="en-US" sz="54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54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was</a:t>
            </a:r>
            <a:r>
              <a:rPr lang="en-US" altLang="zh-TW" sz="54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 Justin Bieber’s girlfriend before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, but </a:t>
            </a:r>
            <a:r>
              <a:rPr lang="en-US" altLang="zh-TW" sz="5400" dirty="0">
                <a:latin typeface="Comic Sans MS" panose="030F0702030302020204" pitchFamily="66" charset="0"/>
                <a:ea typeface="微軟正黑體" panose="020B0604030504040204" pitchFamily="34" charset="-120"/>
              </a:rPr>
              <a:t>Hailey </a:t>
            </a:r>
            <a:r>
              <a:rPr lang="en-US" altLang="zh-TW" sz="54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Baldwin </a:t>
            </a:r>
            <a:r>
              <a:rPr lang="en-US" altLang="zh-TW" sz="5400" dirty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is </a:t>
            </a:r>
            <a:r>
              <a:rPr lang="en-US" altLang="zh-TW" sz="5400" dirty="0">
                <a:latin typeface="Comic Sans MS" panose="030F0702030302020204" pitchFamily="66" charset="0"/>
                <a:ea typeface="微軟正黑體" panose="020B0604030504040204" pitchFamily="34" charset="-120"/>
              </a:rPr>
              <a:t>Justin’s  </a:t>
            </a:r>
            <a:r>
              <a:rPr lang="en-US" altLang="zh-TW" sz="54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fiancée now.</a:t>
            </a:r>
            <a:r>
              <a:rPr lang="en-US" altLang="zh-TW" sz="60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  </a:t>
            </a:r>
            <a:endParaRPr lang="zh-TW" altLang="en-US" sz="6000" dirty="0"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5122" name="Picture 2" descr="ãJelena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r="4913"/>
          <a:stretch/>
        </p:blipFill>
        <p:spPr bwMode="auto">
          <a:xfrm>
            <a:off x="709447" y="2610607"/>
            <a:ext cx="5420303" cy="424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56" y="2610606"/>
            <a:ext cx="4243656" cy="424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82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05346" y="115614"/>
            <a:ext cx="12454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Ying-Chiu Ma</a:t>
            </a:r>
            <a:r>
              <a:rPr lang="zh-TW" altLang="en-US" sz="6000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 Taiwan’s president before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, but </a:t>
            </a:r>
            <a:r>
              <a:rPr lang="en-US" altLang="zh-TW" sz="60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-wen Tsai </a:t>
            </a:r>
            <a:r>
              <a:rPr lang="en-US" altLang="zh-TW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altLang="zh-TW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 Taiwan’s president now.</a:t>
            </a:r>
          </a:p>
          <a:p>
            <a:endParaRPr lang="zh-TW" altLang="en-US" sz="6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0" name="Picture 4" descr="ãé¦¬è±ä¹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3" b="10042"/>
          <a:stretch/>
        </p:blipFill>
        <p:spPr bwMode="auto">
          <a:xfrm>
            <a:off x="928085" y="2981799"/>
            <a:ext cx="4887310" cy="399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ãæç¬è¡è±æ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395" y="2981799"/>
            <a:ext cx="5814302" cy="387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3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 noGrp="1"/>
          </p:cNvSpPr>
          <p:nvPr>
            <p:ph type="title"/>
          </p:nvPr>
        </p:nvSpPr>
        <p:spPr>
          <a:xfrm>
            <a:off x="268014" y="0"/>
            <a:ext cx="11923986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George </a:t>
            </a:r>
            <a:r>
              <a:rPr lang="en-US" altLang="zh-TW" sz="5400" dirty="0">
                <a:latin typeface="Comic Sans MS" panose="030F0702030302020204" pitchFamily="66" charset="0"/>
                <a:ea typeface="微軟正黑體" panose="020B0604030504040204" pitchFamily="34" charset="-120"/>
              </a:rPr>
              <a:t>W. </a:t>
            </a:r>
            <a:r>
              <a:rPr lang="en-US" altLang="zh-TW" sz="54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Bush and Barack Obama </a:t>
            </a:r>
            <a:r>
              <a:rPr lang="en-US" altLang="zh-TW" sz="54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were </a:t>
            </a:r>
            <a:r>
              <a:rPr lang="en-US" altLang="zh-TW" sz="54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the presidents of America before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, but </a:t>
            </a:r>
            <a:r>
              <a:rPr lang="en-US" altLang="zh-TW" sz="54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Donald Trump </a:t>
            </a:r>
            <a:r>
              <a:rPr lang="en-US" altLang="zh-TW" sz="54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is</a:t>
            </a:r>
            <a:r>
              <a:rPr lang="en-US" altLang="zh-TW" sz="54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 the </a:t>
            </a:r>
            <a:r>
              <a:rPr lang="en-US" altLang="zh-TW" sz="54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leader </a:t>
            </a:r>
            <a:r>
              <a:rPr lang="en-US" altLang="zh-TW" sz="54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of America now.</a:t>
            </a:r>
            <a:endParaRPr lang="zh-TW" altLang="en-US" sz="5400" dirty="0"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6146" name="Picture 2" descr="ãBush and obama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476" y="3014660"/>
            <a:ext cx="6006662" cy="38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ãdonald trump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/>
          <a:stretch/>
        </p:blipFill>
        <p:spPr bwMode="auto">
          <a:xfrm>
            <a:off x="6490138" y="3014659"/>
            <a:ext cx="5218386" cy="38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ãwonder girl nobody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82" y="2666976"/>
            <a:ext cx="5788025" cy="419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40" y="2439601"/>
            <a:ext cx="4211474" cy="482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0" y="15766"/>
            <a:ext cx="124547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 members of Wonder Girl</a:t>
            </a:r>
            <a:r>
              <a:rPr lang="zh-TW" altLang="en-US" sz="5400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so popular before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, but 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the members of Twice </a:t>
            </a:r>
            <a:r>
              <a:rPr lang="en-US" altLang="zh-TW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more popular now.</a:t>
            </a:r>
          </a:p>
          <a:p>
            <a:endParaRPr lang="zh-TW" altLang="en-US" sz="6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03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0" y="15766"/>
            <a:ext cx="124547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Song 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Hye-kyo </a:t>
            </a:r>
            <a:r>
              <a:rPr lang="en-US" altLang="zh-TW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a famous Korean actress 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before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,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and 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she </a:t>
            </a:r>
            <a:r>
              <a:rPr lang="en-US" altLang="zh-TW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still a super star 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now.</a:t>
            </a:r>
          </a:p>
          <a:p>
            <a:endParaRPr lang="zh-TW" altLang="en-US" sz="6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20" name="Picture 8" descr="ãå®æ§å¬ èè²çæ­»æ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66" y="2455376"/>
            <a:ext cx="6495392" cy="44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96" y="3423204"/>
            <a:ext cx="2798162" cy="217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ãå®æ§å¬ å¤ªé½çå¾è£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67"/>
          <a:stretch/>
        </p:blipFill>
        <p:spPr bwMode="auto">
          <a:xfrm>
            <a:off x="9254358" y="3423204"/>
            <a:ext cx="2937642" cy="214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07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0717" y="110360"/>
            <a:ext cx="12454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Mandy</a:t>
            </a:r>
            <a:r>
              <a:rPr lang="zh-TW" altLang="en-US" sz="5400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thin before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, but 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she </a:t>
            </a:r>
            <a:r>
              <a:rPr lang="en-US" altLang="zh-TW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getting heavier now.</a:t>
            </a:r>
          </a:p>
          <a:p>
            <a:endParaRPr lang="zh-TW" altLang="en-US" sz="6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1"/>
          <a:stretch/>
        </p:blipFill>
        <p:spPr>
          <a:xfrm>
            <a:off x="5139558" y="1936046"/>
            <a:ext cx="3333750" cy="4921954"/>
          </a:xfrm>
          <a:prstGeom prst="rect">
            <a:avLst/>
          </a:prstGeom>
        </p:spPr>
      </p:pic>
      <p:pic>
        <p:nvPicPr>
          <p:cNvPr id="8194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322" y="2989204"/>
            <a:ext cx="3214196" cy="28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r="16990"/>
          <a:stretch/>
        </p:blipFill>
        <p:spPr>
          <a:xfrm>
            <a:off x="662151" y="1936046"/>
            <a:ext cx="4477407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2249" y="110360"/>
            <a:ext cx="126754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Kimi, Mandy and Bruce</a:t>
            </a:r>
            <a:r>
              <a:rPr lang="zh-TW" altLang="en-US" sz="4400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 good friends before</a:t>
            </a:r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, and </a:t>
            </a:r>
            <a:r>
              <a:rPr lang="en-US" altLang="zh-TW" sz="4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they </a:t>
            </a:r>
            <a:r>
              <a:rPr lang="en-US" altLang="zh-TW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 still good friends now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zh-TW" altLang="en-US" sz="6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r="5977"/>
          <a:stretch/>
        </p:blipFill>
        <p:spPr>
          <a:xfrm>
            <a:off x="47296" y="2065028"/>
            <a:ext cx="6053959" cy="479297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8276"/>
          <a:stretch/>
        </p:blipFill>
        <p:spPr>
          <a:xfrm>
            <a:off x="6274676" y="1753566"/>
            <a:ext cx="3326524" cy="5104434"/>
          </a:xfrm>
          <a:prstGeom prst="rect">
            <a:avLst/>
          </a:prstGeom>
        </p:spPr>
      </p:pic>
      <p:pic>
        <p:nvPicPr>
          <p:cNvPr id="9220" name="Picture 4" descr="ãcute omg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21" y="3164123"/>
            <a:ext cx="2360732" cy="228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8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t and Col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0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1500" b="1" dirty="0" smtClean="0"/>
              <a:t>messy and neat</a:t>
            </a:r>
            <a:endParaRPr lang="zh-TW" altLang="en-US" sz="11500" b="1" dirty="0"/>
          </a:p>
        </p:txBody>
      </p:sp>
      <p:pic>
        <p:nvPicPr>
          <p:cNvPr id="15362" name="Picture 2" descr="ç¸éåç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25" y="1896788"/>
            <a:ext cx="6614949" cy="496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7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30620" y="362607"/>
            <a:ext cx="4414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hot / cold </a:t>
            </a:r>
            <a:endParaRPr lang="zh-TW" altLang="en-US" sz="6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30619" y="1693011"/>
            <a:ext cx="4414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yes / no </a:t>
            </a:r>
            <a:endParaRPr lang="zh-TW" altLang="en-US" sz="6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88981" y="3033080"/>
            <a:ext cx="4414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 / out </a:t>
            </a:r>
            <a:endParaRPr lang="zh-TW" altLang="en-US" sz="6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260017" y="328448"/>
            <a:ext cx="4414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up / down </a:t>
            </a:r>
            <a:endParaRPr lang="zh-TW" altLang="en-US" sz="6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940971" y="1680764"/>
            <a:ext cx="5733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wrong / right </a:t>
            </a:r>
            <a:endParaRPr lang="zh-TW" altLang="en-US" sz="6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232631" y="3033080"/>
            <a:ext cx="5591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black / white </a:t>
            </a:r>
            <a:endParaRPr lang="zh-TW" altLang="en-US" sz="6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159874" y="4363484"/>
            <a:ext cx="7141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latin typeface="Comic Sans MS" panose="030F0702030302020204" pitchFamily="66" charset="0"/>
              </a:rPr>
              <a:t>fight = break up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661741" y="5521313"/>
            <a:ext cx="7141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latin typeface="Comic Sans MS" panose="030F0702030302020204" pitchFamily="66" charset="0"/>
              </a:rPr>
              <a:t>kiss = make up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8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027" y="396126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weak and strong</a:t>
            </a:r>
            <a:endParaRPr lang="zh-TW" altLang="en-US" sz="11500" b="1" dirty="0"/>
          </a:p>
        </p:txBody>
      </p:sp>
      <p:pic>
        <p:nvPicPr>
          <p:cNvPr id="17412" name="Picture 4" descr="ãweak and stro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587" y="1721689"/>
            <a:ext cx="7239491" cy="513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3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6573" y="317829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young and old</a:t>
            </a:r>
            <a:endParaRPr lang="zh-TW" altLang="en-US" sz="11500" b="1" dirty="0"/>
          </a:p>
        </p:txBody>
      </p:sp>
      <p:pic>
        <p:nvPicPr>
          <p:cNvPr id="18434" name="Picture 2" descr="ãyoung and old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63" y="1809859"/>
            <a:ext cx="8974473" cy="50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38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shy and outgoing</a:t>
            </a:r>
            <a:endParaRPr lang="zh-TW" altLang="en-US" sz="11500" b="1" dirty="0"/>
          </a:p>
        </p:txBody>
      </p:sp>
      <p:pic>
        <p:nvPicPr>
          <p:cNvPr id="16386" name="Picture 2" descr="ãshy and outgoing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3" y="1955498"/>
            <a:ext cx="10167616" cy="44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05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noisy </a:t>
            </a:r>
            <a:r>
              <a:rPr lang="en-US" altLang="zh-TW" sz="11500" b="1" dirty="0" smtClean="0"/>
              <a:t>and </a:t>
            </a:r>
            <a:r>
              <a:rPr lang="en-US" altLang="zh-TW" sz="11500" b="1" dirty="0" smtClean="0"/>
              <a:t>quiet</a:t>
            </a:r>
            <a:endParaRPr lang="zh-TW" altLang="en-US" sz="11500" b="1" dirty="0"/>
          </a:p>
        </p:txBody>
      </p:sp>
      <p:pic>
        <p:nvPicPr>
          <p:cNvPr id="921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560" y="1994669"/>
            <a:ext cx="7301515" cy="486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9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heavy </a:t>
            </a:r>
            <a:r>
              <a:rPr lang="en-US" altLang="zh-TW" sz="11500" b="1" dirty="0" smtClean="0"/>
              <a:t>and </a:t>
            </a:r>
            <a:r>
              <a:rPr lang="en-US" altLang="zh-TW" sz="11500" b="1" dirty="0" smtClean="0"/>
              <a:t>thin</a:t>
            </a:r>
            <a:endParaRPr lang="zh-TW" altLang="en-US" sz="115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35057" t="17702" b="26206"/>
          <a:stretch/>
        </p:blipFill>
        <p:spPr>
          <a:xfrm>
            <a:off x="2412123" y="1907627"/>
            <a:ext cx="7422932" cy="48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rude </a:t>
            </a:r>
            <a:r>
              <a:rPr lang="en-US" altLang="zh-TW" sz="11500" b="1" dirty="0" smtClean="0"/>
              <a:t>and </a:t>
            </a:r>
            <a:r>
              <a:rPr lang="en-US" altLang="zh-TW" sz="11500" b="1" dirty="0" smtClean="0"/>
              <a:t>polite</a:t>
            </a:r>
            <a:endParaRPr lang="zh-TW" altLang="en-US" sz="11500" b="1" dirty="0"/>
          </a:p>
        </p:txBody>
      </p:sp>
      <p:pic>
        <p:nvPicPr>
          <p:cNvPr id="11266" name="Picture 2" descr="ãrude and polite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32067" r="5014" b="12300"/>
          <a:stretch/>
        </p:blipFill>
        <p:spPr bwMode="auto">
          <a:xfrm>
            <a:off x="740979" y="2013880"/>
            <a:ext cx="9673871" cy="444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0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2760" y="415311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short </a:t>
            </a:r>
            <a:r>
              <a:rPr lang="en-US" altLang="zh-TW" sz="11500" b="1" dirty="0" smtClean="0"/>
              <a:t>and </a:t>
            </a:r>
            <a:r>
              <a:rPr lang="en-US" altLang="zh-TW" sz="11500" b="1" dirty="0" smtClean="0"/>
              <a:t>tall</a:t>
            </a:r>
            <a:endParaRPr lang="zh-TW" altLang="en-US" sz="115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15" y="1740874"/>
            <a:ext cx="7948933" cy="51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3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5346</TotalTime>
  <Words>209</Words>
  <Application>Microsoft Office PowerPoint</Application>
  <PresentationFormat>寬螢幕</PresentationFormat>
  <Paragraphs>29</Paragraphs>
  <Slides>20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20</vt:i4>
      </vt:variant>
    </vt:vector>
  </HeadingPairs>
  <TitlesOfParts>
    <vt:vector size="29" baseType="lpstr">
      <vt:lpstr>Arial Unicode MS</vt:lpstr>
      <vt:lpstr>微軟正黑體</vt:lpstr>
      <vt:lpstr>新細明體</vt:lpstr>
      <vt:lpstr>Arial</vt:lpstr>
      <vt:lpstr>Calibri</vt:lpstr>
      <vt:lpstr>Calibri Light</vt:lpstr>
      <vt:lpstr>Comic Sans MS</vt:lpstr>
      <vt:lpstr>Office 佈景主題</vt:lpstr>
      <vt:lpstr>1_Office 佈景主題</vt:lpstr>
      <vt:lpstr>PowerPoint 簡報</vt:lpstr>
      <vt:lpstr>messy and neat</vt:lpstr>
      <vt:lpstr>weak and strong</vt:lpstr>
      <vt:lpstr>young and old</vt:lpstr>
      <vt:lpstr>shy and outgoing</vt:lpstr>
      <vt:lpstr>noisy and quiet</vt:lpstr>
      <vt:lpstr>heavy and thin</vt:lpstr>
      <vt:lpstr>rude and polite</vt:lpstr>
      <vt:lpstr>short and tall</vt:lpstr>
      <vt:lpstr>Paparazzi Time</vt:lpstr>
      <vt:lpstr>PowerPoint 簡報</vt:lpstr>
      <vt:lpstr>Selena Gomez was Justin Bieber’s girlfriend before, but Hailey Baldwin is Justin’s  fiancée now.  </vt:lpstr>
      <vt:lpstr>PowerPoint 簡報</vt:lpstr>
      <vt:lpstr>George W. Bush and Barack Obama were the presidents of America before, but Donald Trump is the leader of America now.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12</cp:revision>
  <dcterms:created xsi:type="dcterms:W3CDTF">2018-11-23T07:40:03Z</dcterms:created>
  <dcterms:modified xsi:type="dcterms:W3CDTF">2018-11-27T00:46:35Z</dcterms:modified>
</cp:coreProperties>
</file>